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5"/>
  </p:notesMasterIdLst>
  <p:sldIdLst>
    <p:sldId id="260" r:id="rId2"/>
    <p:sldId id="4421" r:id="rId3"/>
    <p:sldId id="4426" r:id="rId4"/>
    <p:sldId id="4422" r:id="rId5"/>
    <p:sldId id="4423" r:id="rId6"/>
    <p:sldId id="4427" r:id="rId7"/>
    <p:sldId id="4432" r:id="rId8"/>
    <p:sldId id="4428" r:id="rId9"/>
    <p:sldId id="4429" r:id="rId10"/>
    <p:sldId id="4430" r:id="rId11"/>
    <p:sldId id="4431" r:id="rId12"/>
    <p:sldId id="4424" r:id="rId13"/>
    <p:sldId id="442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8541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648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9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9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0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0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0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9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9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2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LSP Batch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26 August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30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</a:t>
            </a:r>
            <a:r>
              <a:rPr lang="en-US" sz="2800" dirty="0">
                <a:solidFill>
                  <a:srgbClr val="FFFFFF"/>
                </a:solidFill>
                <a:latin typeface="HK Grotesk" pitchFamily="2" charset="77"/>
              </a:rPr>
              <a:t>CPPE4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30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 – </a:t>
            </a:r>
            <a:r>
              <a:rPr lang="en-IN" sz="2800" b="1" dirty="0">
                <a:solidFill>
                  <a:srgbClr val="FFFFFF"/>
                </a:solidFill>
                <a:latin typeface="Liberation Serif"/>
                <a:ea typeface="NSimSun" panose="02010609030101010101" pitchFamily="49" charset="-122"/>
              </a:rPr>
              <a:t>Online Food Order</a:t>
            </a:r>
            <a:r>
              <a:rPr lang="en-US" sz="2800" dirty="0">
                <a:solidFill>
                  <a:srgbClr val="FFFFFF"/>
                </a:solidFill>
                <a:latin typeface="HK Grotesk" pitchFamily="2" charset="77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F7402-C21B-9DDD-1A24-642F011E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3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0C815-B3F6-01EB-BCB0-95AEF611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9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0E59D-6D28-94D6-C9C6-D1057981322B}"/>
              </a:ext>
            </a:extLst>
          </p:cNvPr>
          <p:cNvSpPr txBox="1"/>
          <p:nvPr/>
        </p:nvSpPr>
        <p:spPr>
          <a:xfrm>
            <a:off x="466531" y="494522"/>
            <a:ext cx="1096346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Potti Yashwanth Reddy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purna chandrasekhar Boggavarapu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modugula sai geethika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Kondepudi Bhaskara Sai Subrahmanyam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Muthyalu Pilli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Reference: </a:t>
            </a:r>
            <a:r>
              <a:rPr lang="en-US" sz="2000" b="0" i="0" u="none" strike="noStrike" dirty="0">
                <a:solidFill>
                  <a:srgbClr val="328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https://react.dev/learn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Reference: </a:t>
            </a:r>
            <a:r>
              <a:rPr lang="en-US" sz="2000" b="0" i="0" u="none" strike="noStrike" dirty="0">
                <a:solidFill>
                  <a:srgbClr val="328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https://spring.io/projects/spring-boot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JPA Reference: </a:t>
            </a:r>
            <a:r>
              <a:rPr lang="en-US" sz="2000" b="0" i="0" u="none" strike="noStrike" dirty="0">
                <a:solidFill>
                  <a:srgbClr val="328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https://spring.io/projects/spring-data-jpa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MySQL/DB Reference: </a:t>
            </a:r>
            <a:r>
              <a:rPr lang="en-US" sz="2000" b="0" i="0" u="none" strike="noStrike" dirty="0">
                <a:solidFill>
                  <a:srgbClr val="328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https://dev.mysql.com/doc/</a:t>
            </a: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5DF72E0-E351-A67C-5C24-9689B670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A5F6461-1D03-CDF3-469A-9F76E1B1C0DF}"/>
              </a:ext>
            </a:extLst>
          </p:cNvPr>
          <p:cNvSpPr txBox="1"/>
          <p:nvPr/>
        </p:nvSpPr>
        <p:spPr>
          <a:xfrm>
            <a:off x="937317" y="6227180"/>
            <a:ext cx="10322455" cy="496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                                                                                                                                            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5732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,700+ Thank You Food Stock Photos, Pictures &amp; Royalty-Free ...">
            <a:extLst>
              <a:ext uri="{FF2B5EF4-FFF2-40B4-BE49-F238E27FC236}">
                <a16:creationId xmlns:a16="http://schemas.microsoft.com/office/drawing/2014/main" id="{239376B5-50FD-4F21-C04C-B4B398CD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A272B-7457-A50B-3BA2-B478AB07EF30}"/>
              </a:ext>
            </a:extLst>
          </p:cNvPr>
          <p:cNvSpPr txBox="1"/>
          <p:nvPr/>
        </p:nvSpPr>
        <p:spPr>
          <a:xfrm>
            <a:off x="3011455" y="3276991"/>
            <a:ext cx="83065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endParaRPr lang="en-US" sz="1800" spc="140" dirty="0">
              <a:solidFill>
                <a:srgbClr val="000000"/>
              </a:solidFill>
              <a:latin typeface="HK Grotesk Light"/>
            </a:endParaRPr>
          </a:p>
          <a:p>
            <a:endParaRPr lang="en-US" spc="140" dirty="0">
              <a:solidFill>
                <a:srgbClr val="000000"/>
              </a:solidFill>
              <a:latin typeface="HK Grotesk Light"/>
            </a:endParaRPr>
          </a:p>
          <a:p>
            <a:r>
              <a:rPr lang="en-US" sz="1800" spc="140" dirty="0">
                <a:solidFill>
                  <a:srgbClr val="000000"/>
                </a:solidFill>
                <a:latin typeface="HK Grotesk Light"/>
              </a:rPr>
              <a:t>                                              </a:t>
            </a:r>
            <a:r>
              <a:rPr lang="en-US" sz="1800" spc="140" dirty="0">
                <a:solidFill>
                  <a:srgbClr val="00B0F0"/>
                </a:solidFill>
                <a:latin typeface="HK Grotesk Light"/>
              </a:rPr>
              <a:t>2024 - RPS Consulting all rights reserved    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4DE069B-9AF5-E0E8-4896-85324F199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1" y="6646531"/>
            <a:ext cx="645766" cy="4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8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Information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937317" y="6227180"/>
            <a:ext cx="10322455" cy="496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                                                                                                                                             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431514" y="1651559"/>
            <a:ext cx="103224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r>
              <a:rPr lang="en-US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40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Foodiee</a:t>
            </a:r>
            <a:r>
              <a:rPr lang="en-US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Foodiee App is an online food ordering </a:t>
            </a:r>
            <a:r>
              <a:rPr lang="en-US" sz="2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allows users to order food. The app will have features such as user registration, login, food selection, payment, and order management.</a:t>
            </a: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DA8A4-AB68-3A18-E320-CAF17D4B464F}"/>
              </a:ext>
            </a:extLst>
          </p:cNvPr>
          <p:cNvSpPr txBox="1"/>
          <p:nvPr/>
        </p:nvSpPr>
        <p:spPr>
          <a:xfrm>
            <a:off x="637166" y="271582"/>
            <a:ext cx="10646229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US" sz="28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 React (using Visual Studio)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 Spring Boot, Spring JPA (using STS)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 8</a:t>
            </a: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  <a:endParaRPr lang="en-US" sz="28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(for frontend development)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STS (for backend development)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8 (for database management)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Postman (for API testing)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C811BB-EF37-228D-731A-644D87AE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48ECE11-9BD0-ECEF-FF20-01ABB7710308}"/>
              </a:ext>
            </a:extLst>
          </p:cNvPr>
          <p:cNvSpPr txBox="1"/>
          <p:nvPr/>
        </p:nvSpPr>
        <p:spPr>
          <a:xfrm>
            <a:off x="937317" y="6227180"/>
            <a:ext cx="10322455" cy="496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                                                                                                                                            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1312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37176B-7487-2923-B921-189774706A6E}"/>
              </a:ext>
            </a:extLst>
          </p:cNvPr>
          <p:cNvSpPr txBox="1"/>
          <p:nvPr/>
        </p:nvSpPr>
        <p:spPr>
          <a:xfrm>
            <a:off x="637166" y="268196"/>
            <a:ext cx="1098431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Details:</a:t>
            </a:r>
            <a:endParaRPr lang="en-US" sz="4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and Registration</a:t>
            </a:r>
          </a:p>
          <a:p>
            <a:pPr algn="l"/>
            <a:endParaRPr lang="en-US" sz="2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screen will be the login screen with a registration link.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user enters valid credentials, they will be redirected to the next screen (Story 2).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credentials are incorrect, an error message will be displayed, and the user will remain on the login screen.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user clicks on the registration link, a registration form will be displayed with a 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button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register, and if the account already exists, an error message will be displayed.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sign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 up the user will be navigated back to sign in page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registration form, if the user clicks on the login 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login form will be displayed.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FEA0E0F-AD3A-9E42-8ABF-7FDFBC47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20A06598-0525-E234-8973-3F87111B06E5}"/>
              </a:ext>
            </a:extLst>
          </p:cNvPr>
          <p:cNvSpPr txBox="1"/>
          <p:nvPr/>
        </p:nvSpPr>
        <p:spPr>
          <a:xfrm>
            <a:off x="937317" y="6227180"/>
            <a:ext cx="10322455" cy="496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                                                                                                                                            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7529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F0912-A832-2E1F-304A-E96E94E3E0D6}"/>
              </a:ext>
            </a:extLst>
          </p:cNvPr>
          <p:cNvSpPr txBox="1"/>
          <p:nvPr/>
        </p:nvSpPr>
        <p:spPr>
          <a:xfrm>
            <a:off x="754396" y="286777"/>
            <a:ext cx="1123405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 Food</a:t>
            </a: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a valid user logs in, they will be able to choose the type of food (Veg-food, Non-veg food, and Chinese Food).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selecting the type of food, the food items of user choice will be displayed.</a:t>
            </a:r>
          </a:p>
          <a:p>
            <a:pPr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3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Selection and Payment</a:t>
            </a: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be able to select items from the list and click on "Proceed to Billing".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payment screen will be displayed, and the user can choose from Credit Card, Debit Card, UPI, and Cash on Delivery.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selecting the payment method and entering the required details, the user will click on the "Order" button.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food will be ordered, and a success message will be displayed.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order will be inserted as a new record in the database.</a:t>
            </a:r>
          </a:p>
          <a:p>
            <a:pPr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</a:t>
            </a:r>
          </a:p>
          <a:p>
            <a:pPr algn="l"/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</a:p>
          <a:p>
            <a:pPr algn="l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</a:t>
            </a:r>
            <a:r>
              <a:rPr lang="en-US" sz="1800" spc="14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2024 - RPS Consulting all rights reserved              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F8AA19A-6341-0303-36A1-E28AF4C0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3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10D2A-4832-2609-2804-AFC1487D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A8D5B-F36A-1E8C-EE31-0F60906D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3CA10-22F3-87B1-517D-8FC23AA7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B930-8837-C458-4F63-0A9B991A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131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248</TotalTime>
  <Words>539</Words>
  <Application>Microsoft Office PowerPoint</Application>
  <PresentationFormat>Widescreen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Arial</vt:lpstr>
      <vt:lpstr>HK Grotesk</vt:lpstr>
      <vt:lpstr>HK Grotesk Bold</vt:lpstr>
      <vt:lpstr>HK Grotesk Light</vt:lpstr>
      <vt:lpstr>HK Grotesk Light Bold</vt:lpstr>
      <vt:lpstr>Liberation Serif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Yashwanth Reddy Potti</cp:lastModifiedBy>
  <cp:revision>11</cp:revision>
  <dcterms:created xsi:type="dcterms:W3CDTF">2024-05-04T13:11:57Z</dcterms:created>
  <dcterms:modified xsi:type="dcterms:W3CDTF">2024-08-25T14:25:20Z</dcterms:modified>
</cp:coreProperties>
</file>